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61"/>
    <p:restoredTop sz="85185"/>
  </p:normalViewPr>
  <p:slideViewPr>
    <p:cSldViewPr snapToGrid="0" snapToObjects="1">
      <p:cViewPr varScale="1">
        <p:scale>
          <a:sx n="97" d="100"/>
          <a:sy n="97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9943F-9D39-2748-8480-7626A80B7031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DA76FB-4CCA-6F4C-B20A-BE0F214A331B}">
      <dgm:prSet phldrT="[Text]"/>
      <dgm:spPr/>
      <dgm:t>
        <a:bodyPr/>
        <a:lstStyle/>
        <a:p>
          <a:endParaRPr lang="en-GB" dirty="0"/>
        </a:p>
      </dgm:t>
    </dgm:pt>
    <dgm:pt modelId="{CD413B00-41C7-BC48-9DF4-C825831E5330}" type="parTrans" cxnId="{2A0BCAD7-06E4-DD4F-95AD-2EBDCF6C6D2A}">
      <dgm:prSet/>
      <dgm:spPr/>
      <dgm:t>
        <a:bodyPr/>
        <a:lstStyle/>
        <a:p>
          <a:endParaRPr lang="en-GB"/>
        </a:p>
      </dgm:t>
    </dgm:pt>
    <dgm:pt modelId="{CD297B22-1BF7-204F-BADB-BF86BEA2946A}" type="sibTrans" cxnId="{2A0BCAD7-06E4-DD4F-95AD-2EBDCF6C6D2A}">
      <dgm:prSet/>
      <dgm:spPr/>
      <dgm:t>
        <a:bodyPr/>
        <a:lstStyle/>
        <a:p>
          <a:endParaRPr lang="en-GB"/>
        </a:p>
      </dgm:t>
    </dgm:pt>
    <dgm:pt modelId="{DCCC1DAC-0F35-E547-860C-F5B44A3E7DF3}" type="pres">
      <dgm:prSet presAssocID="{1FB9943F-9D39-2748-8480-7626A80B7031}" presName="Name0" presStyleCnt="0">
        <dgm:presLayoutVars>
          <dgm:chMax val="4"/>
          <dgm:resizeHandles val="exact"/>
        </dgm:presLayoutVars>
      </dgm:prSet>
      <dgm:spPr/>
    </dgm:pt>
    <dgm:pt modelId="{74477BBB-D1B0-6A40-9224-63A0C1F61A6C}" type="pres">
      <dgm:prSet presAssocID="{1FB9943F-9D39-2748-8480-7626A80B7031}" presName="ellipse" presStyleLbl="trBgShp" presStyleIdx="0" presStyleCnt="1"/>
      <dgm:spPr/>
    </dgm:pt>
    <dgm:pt modelId="{EFA3DDCF-276F-444A-AC1D-E3D93111AA17}" type="pres">
      <dgm:prSet presAssocID="{1FB9943F-9D39-2748-8480-7626A80B7031}" presName="arrow1" presStyleLbl="fgShp" presStyleIdx="0" presStyleCnt="1"/>
      <dgm:spPr/>
    </dgm:pt>
    <dgm:pt modelId="{77C81E48-793B-3F43-85E4-B4DD50C0F6E4}" type="pres">
      <dgm:prSet presAssocID="{1FB9943F-9D39-2748-8480-7626A80B7031}" presName="rectangle" presStyleLbl="revTx" presStyleIdx="0" presStyleCnt="1">
        <dgm:presLayoutVars>
          <dgm:bulletEnabled val="1"/>
        </dgm:presLayoutVars>
      </dgm:prSet>
      <dgm:spPr/>
    </dgm:pt>
    <dgm:pt modelId="{B5DD8EF0-7A61-594C-90D4-609C5AB96768}" type="pres">
      <dgm:prSet presAssocID="{1FB9943F-9D39-2748-8480-7626A80B7031}" presName="funnel" presStyleLbl="trAlignAcc1" presStyleIdx="0" presStyleCnt="1"/>
      <dgm:spPr/>
    </dgm:pt>
  </dgm:ptLst>
  <dgm:cxnLst>
    <dgm:cxn modelId="{B5BEB183-FD2C-F740-A15E-4C7537F29B50}" type="presOf" srcId="{22DA76FB-4CCA-6F4C-B20A-BE0F214A331B}" destId="{77C81E48-793B-3F43-85E4-B4DD50C0F6E4}" srcOrd="0" destOrd="0" presId="urn:microsoft.com/office/officeart/2005/8/layout/funnel1"/>
    <dgm:cxn modelId="{9612CA8B-888F-0444-9422-80BF7470FAAE}" type="presOf" srcId="{1FB9943F-9D39-2748-8480-7626A80B7031}" destId="{DCCC1DAC-0F35-E547-860C-F5B44A3E7DF3}" srcOrd="0" destOrd="0" presId="urn:microsoft.com/office/officeart/2005/8/layout/funnel1"/>
    <dgm:cxn modelId="{2A0BCAD7-06E4-DD4F-95AD-2EBDCF6C6D2A}" srcId="{1FB9943F-9D39-2748-8480-7626A80B7031}" destId="{22DA76FB-4CCA-6F4C-B20A-BE0F214A331B}" srcOrd="0" destOrd="0" parTransId="{CD413B00-41C7-BC48-9DF4-C825831E5330}" sibTransId="{CD297B22-1BF7-204F-BADB-BF86BEA2946A}"/>
    <dgm:cxn modelId="{65A46501-803D-D644-8A06-AFAE18BFEAE6}" type="presParOf" srcId="{DCCC1DAC-0F35-E547-860C-F5B44A3E7DF3}" destId="{74477BBB-D1B0-6A40-9224-63A0C1F61A6C}" srcOrd="0" destOrd="0" presId="urn:microsoft.com/office/officeart/2005/8/layout/funnel1"/>
    <dgm:cxn modelId="{ADEB096A-85B7-D847-B31A-02861D36E018}" type="presParOf" srcId="{DCCC1DAC-0F35-E547-860C-F5B44A3E7DF3}" destId="{EFA3DDCF-276F-444A-AC1D-E3D93111AA17}" srcOrd="1" destOrd="0" presId="urn:microsoft.com/office/officeart/2005/8/layout/funnel1"/>
    <dgm:cxn modelId="{A231D1A2-C747-974B-A567-35CB7F19DDD2}" type="presParOf" srcId="{DCCC1DAC-0F35-E547-860C-F5B44A3E7DF3}" destId="{77C81E48-793B-3F43-85E4-B4DD50C0F6E4}" srcOrd="2" destOrd="0" presId="urn:microsoft.com/office/officeart/2005/8/layout/funnel1"/>
    <dgm:cxn modelId="{1079CEA5-40B3-394E-8AD5-6522B2FC7B96}" type="presParOf" srcId="{DCCC1DAC-0F35-E547-860C-F5B44A3E7DF3}" destId="{B5DD8EF0-7A61-594C-90D4-609C5AB9676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77BBB-D1B0-6A40-9224-63A0C1F61A6C}">
      <dsp:nvSpPr>
        <dsp:cNvPr id="0" name=""/>
        <dsp:cNvSpPr/>
      </dsp:nvSpPr>
      <dsp:spPr>
        <a:xfrm>
          <a:off x="2466885" y="100944"/>
          <a:ext cx="2003356" cy="69573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3DDCF-276F-444A-AC1D-E3D93111AA17}">
      <dsp:nvSpPr>
        <dsp:cNvPr id="0" name=""/>
        <dsp:cNvSpPr/>
      </dsp:nvSpPr>
      <dsp:spPr>
        <a:xfrm>
          <a:off x="3277546" y="1804573"/>
          <a:ext cx="388247" cy="24847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1E48-793B-3F43-85E4-B4DD50C0F6E4}">
      <dsp:nvSpPr>
        <dsp:cNvPr id="0" name=""/>
        <dsp:cNvSpPr/>
      </dsp:nvSpPr>
      <dsp:spPr>
        <a:xfrm>
          <a:off x="2539876" y="2003356"/>
          <a:ext cx="1863587" cy="465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 dirty="0"/>
        </a:p>
      </dsp:txBody>
      <dsp:txXfrm>
        <a:off x="2539876" y="2003356"/>
        <a:ext cx="1863587" cy="465896"/>
      </dsp:txXfrm>
    </dsp:sp>
    <dsp:sp modelId="{B5DD8EF0-7A61-594C-90D4-609C5AB96768}">
      <dsp:nvSpPr>
        <dsp:cNvPr id="0" name=""/>
        <dsp:cNvSpPr/>
      </dsp:nvSpPr>
      <dsp:spPr>
        <a:xfrm>
          <a:off x="2384577" y="15529"/>
          <a:ext cx="2174185" cy="173934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Data scaping process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Directly downloading data using API and </a:t>
            </a:r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2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 – </a:t>
            </a:r>
            <a:r>
              <a:rPr lang="en-US" dirty="0" err="1"/>
              <a:t>github</a:t>
            </a:r>
            <a:r>
              <a:rPr lang="en-US" dirty="0"/>
              <a:t>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5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04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hyperlink" Target="https://api.spacexdata.com/v4/rockets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api.spacexdata.com/v4/launches/past" TargetMode="External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27A83-F140-CCFB-71CF-4C733F47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76" y="1350558"/>
            <a:ext cx="5376346" cy="488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09647C-6E12-A8E4-3A66-D23C47D4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65" y="1331651"/>
            <a:ext cx="5391027" cy="489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8F5A37-E9DC-894E-3F3E-C070F234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176" y="1333751"/>
            <a:ext cx="5615813" cy="469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E4D70C4-D14D-82EE-753B-4BB8FA1F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820" y="1336053"/>
            <a:ext cx="5947315" cy="534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AFA6F14-F31C-3EE8-D755-82BF88E05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92" y="1401418"/>
            <a:ext cx="5690769" cy="5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B78E8A-FECA-7CB8-45DA-9B69F1B9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806" y="1427168"/>
            <a:ext cx="6194499" cy="48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9ADB91-7EA7-25FC-5FF4-210740434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12" y="2933923"/>
            <a:ext cx="10345289" cy="28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3EA79D-C6FB-3896-620A-F872BF63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52103"/>
            <a:ext cx="11384130" cy="30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3B79F-889D-283B-F60A-159FE27C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3125748"/>
            <a:ext cx="9726792" cy="14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0E0647-9471-7FED-9A4B-995E3A3CA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020951"/>
            <a:ext cx="10456313" cy="1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06588-A5B8-55A9-EA30-30B067FD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72766"/>
            <a:ext cx="9757472" cy="187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25CE8-4B2F-B268-0542-49B2C197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3802349"/>
            <a:ext cx="10847105" cy="184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290A8-354F-8A0F-97C5-982088259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2955927"/>
            <a:ext cx="10232153" cy="30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643D35-52AC-1DA4-DA70-18BE3B992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14417"/>
            <a:ext cx="7772400" cy="331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D3563-0C7B-2600-4772-4AACEB04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1" y="3791490"/>
            <a:ext cx="9475966" cy="22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4FD39-FA95-5681-A80A-95EB209F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9" y="3531629"/>
            <a:ext cx="8397419" cy="24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A1974-4607-6755-9649-AF71E9EB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453244"/>
            <a:ext cx="7772400" cy="36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C201D-235F-F771-A4BB-8347CD50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11" y="1835377"/>
            <a:ext cx="7772400" cy="382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375496" cy="431482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FAD29-20C1-3576-F698-0B3B96EE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506" y="2419026"/>
            <a:ext cx="5312466" cy="252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3E4FE-A7EA-F940-99B0-0505FF08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162" y="1285462"/>
            <a:ext cx="5967236" cy="5453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92842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791FE-34B7-E51C-B99C-944B2998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378225"/>
            <a:ext cx="6003236" cy="53940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7207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807055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D7696-F0C6-9189-40BA-3908AC9D8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04"/>
          <a:stretch/>
        </p:blipFill>
        <p:spPr>
          <a:xfrm>
            <a:off x="4577066" y="1422871"/>
            <a:ext cx="7614934" cy="436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5843" y="1640960"/>
            <a:ext cx="5335073" cy="47862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is obtained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JSON data which is then converted 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codes for rockets, launchpads, payloads and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codes are used to obtain specific data, such as rockets from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https://api.spacexdata.com/v4/rockets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data from codes and launch data is combined, retaining only relevant fields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cleaned for missing values and NULLs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example, payload data which is missing is replaced by average payload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notebook is available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here: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83263" y="59165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52CA4A0-BF4C-2EB1-7844-938C91BE990D}"/>
              </a:ext>
            </a:extLst>
          </p:cNvPr>
          <p:cNvGrpSpPr/>
          <p:nvPr/>
        </p:nvGrpSpPr>
        <p:grpSpPr>
          <a:xfrm>
            <a:off x="5526159" y="1341075"/>
            <a:ext cx="6943340" cy="5245401"/>
            <a:chOff x="4929811" y="1341075"/>
            <a:chExt cx="6943340" cy="5245401"/>
          </a:xfrm>
        </p:grpSpPr>
        <p:graphicFrame>
          <p:nvGraphicFramePr>
            <p:cNvPr id="38" name="Diagram 37">
              <a:extLst>
                <a:ext uri="{FF2B5EF4-FFF2-40B4-BE49-F238E27FC236}">
                  <a16:creationId xmlns:a16="http://schemas.microsoft.com/office/drawing/2014/main" id="{54BCDD21-44C0-06F3-EAE7-CB03F74C68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70925808"/>
                </p:ext>
              </p:extLst>
            </p:nvPr>
          </p:nvGraphicFramePr>
          <p:xfrm>
            <a:off x="4929811" y="3233391"/>
            <a:ext cx="6943340" cy="24847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82C243C-599B-C673-FD94-38B3156C5FD6}"/>
                </a:ext>
              </a:extLst>
            </p:cNvPr>
            <p:cNvSpPr/>
            <p:nvPr/>
          </p:nvSpPr>
          <p:spPr>
            <a:xfrm>
              <a:off x="8325590" y="1906924"/>
              <a:ext cx="159767" cy="158393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2863D30D-3EBA-83D6-7300-B03BE8279199}"/>
                </a:ext>
              </a:extLst>
            </p:cNvPr>
            <p:cNvCxnSpPr>
              <a:cxnSpLocks/>
              <a:stCxn id="58" idx="0"/>
              <a:endCxn id="61" idx="3"/>
            </p:cNvCxnSpPr>
            <p:nvPr/>
          </p:nvCxnSpPr>
          <p:spPr>
            <a:xfrm>
              <a:off x="9045533" y="1643536"/>
              <a:ext cx="289441" cy="63207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AB193A6D-F99F-19F3-3628-21F780D60BCF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>
              <a:off x="9045534" y="1641199"/>
              <a:ext cx="1774073" cy="633700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0530373A-A96C-1555-A39B-6938307A0086}"/>
                </a:ext>
              </a:extLst>
            </p:cNvPr>
            <p:cNvCxnSpPr>
              <a:cxnSpLocks/>
              <a:endCxn id="60" idx="3"/>
            </p:cNvCxnSpPr>
            <p:nvPr/>
          </p:nvCxnSpPr>
          <p:spPr>
            <a:xfrm rot="10800000" flipV="1">
              <a:off x="5972823" y="1641192"/>
              <a:ext cx="1738184" cy="650505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5125B7E9-F261-238D-4370-6FE16E67B08B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rot="5400000">
              <a:off x="7273617" y="1850419"/>
              <a:ext cx="646616" cy="228171"/>
            </a:xfrm>
            <a:prstGeom prst="bentConnector3">
              <a:avLst>
                <a:gd name="adj1" fmla="val 812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676407A7-5900-51CC-068C-ACD4003CD28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80386" y="2500943"/>
              <a:ext cx="735496" cy="1725741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C68A26C9-8DDC-D840-6CA7-ADDF8740D9F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395331" y="3030179"/>
              <a:ext cx="773109" cy="667267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697D9013-900D-A4D5-0BF4-37A5111431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641582" y="3048984"/>
              <a:ext cx="735497" cy="667269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93F49BC1-978E-537C-1119-CAAE0A10B8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63786" y="2477815"/>
              <a:ext cx="735496" cy="177199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84FF9E9-027B-124C-955B-EBEE32D15EAF}"/>
                </a:ext>
              </a:extLst>
            </p:cNvPr>
            <p:cNvSpPr/>
            <p:nvPr/>
          </p:nvSpPr>
          <p:spPr>
            <a:xfrm>
              <a:off x="7465765" y="5328176"/>
              <a:ext cx="1842705" cy="30837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Cleaning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DE015C3-21D4-530B-C914-A31D933F4D17}"/>
                </a:ext>
              </a:extLst>
            </p:cNvPr>
            <p:cNvSpPr/>
            <p:nvPr/>
          </p:nvSpPr>
          <p:spPr>
            <a:xfrm>
              <a:off x="7459212" y="6052223"/>
              <a:ext cx="1857064" cy="534253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Data save as csv</a:t>
              </a:r>
            </a:p>
          </p:txBody>
        </p:sp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E06FC96C-44E0-7727-199A-EA974B5B1A26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rot="16200000" flipH="1">
              <a:off x="8179594" y="5844073"/>
              <a:ext cx="415674" cy="626"/>
            </a:xfrm>
            <a:prstGeom prst="bentConnector3">
              <a:avLst>
                <a:gd name="adj1" fmla="val 50000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0D54E36-29F3-FDD2-37C1-15374CF32B6C}"/>
                </a:ext>
              </a:extLst>
            </p:cNvPr>
            <p:cNvSpPr/>
            <p:nvPr/>
          </p:nvSpPr>
          <p:spPr>
            <a:xfrm>
              <a:off x="9620208" y="4085739"/>
              <a:ext cx="392730" cy="1722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5E8505-B79B-511D-862A-FAB351D78D72}"/>
                </a:ext>
              </a:extLst>
            </p:cNvPr>
            <p:cNvSpPr/>
            <p:nvPr/>
          </p:nvSpPr>
          <p:spPr>
            <a:xfrm>
              <a:off x="9629162" y="4360305"/>
              <a:ext cx="392730" cy="17227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F00793B-DFCD-52E2-716F-92408D3DFDAD}"/>
                </a:ext>
              </a:extLst>
            </p:cNvPr>
            <p:cNvSpPr/>
            <p:nvPr/>
          </p:nvSpPr>
          <p:spPr>
            <a:xfrm>
              <a:off x="9620208" y="4644506"/>
              <a:ext cx="392730" cy="172279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1380C5B-AC80-63A8-91AA-96C0DD026A25}"/>
                </a:ext>
              </a:extLst>
            </p:cNvPr>
            <p:cNvSpPr txBox="1"/>
            <p:nvPr/>
          </p:nvSpPr>
          <p:spPr>
            <a:xfrm>
              <a:off x="10037875" y="4291645"/>
              <a:ext cx="1174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Processing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183C28-B7CF-114D-645F-958153DB38F5}"/>
                </a:ext>
              </a:extLst>
            </p:cNvPr>
            <p:cNvSpPr txBox="1"/>
            <p:nvPr/>
          </p:nvSpPr>
          <p:spPr>
            <a:xfrm>
              <a:off x="10045251" y="4580497"/>
              <a:ext cx="7232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Data out</a:t>
              </a:r>
            </a:p>
          </p:txBody>
        </p:sp>
        <p:sp>
          <p:nvSpPr>
            <p:cNvPr id="58" name="Snip and Round Single Corner of Rectangle 57">
              <a:extLst>
                <a:ext uri="{FF2B5EF4-FFF2-40B4-BE49-F238E27FC236}">
                  <a16:creationId xmlns:a16="http://schemas.microsoft.com/office/drawing/2014/main" id="{450F535F-47C6-84AA-3BEB-8309D664941F}"/>
                </a:ext>
              </a:extLst>
            </p:cNvPr>
            <p:cNvSpPr/>
            <p:nvPr/>
          </p:nvSpPr>
          <p:spPr>
            <a:xfrm>
              <a:off x="7711005" y="1341075"/>
              <a:ext cx="1334528" cy="604922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launches</a:t>
              </a:r>
            </a:p>
          </p:txBody>
        </p:sp>
        <p:sp>
          <p:nvSpPr>
            <p:cNvPr id="59" name="Snip and Round Single Corner of Rectangle 58">
              <a:extLst>
                <a:ext uri="{FF2B5EF4-FFF2-40B4-BE49-F238E27FC236}">
                  <a16:creationId xmlns:a16="http://schemas.microsoft.com/office/drawing/2014/main" id="{DFEC5BDD-22E4-ADF8-5A1D-BE385ECD554E}"/>
                </a:ext>
              </a:extLst>
            </p:cNvPr>
            <p:cNvSpPr/>
            <p:nvPr/>
          </p:nvSpPr>
          <p:spPr>
            <a:xfrm>
              <a:off x="6780131" y="2287812"/>
              <a:ext cx="1405415" cy="760729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launchpads</a:t>
              </a:r>
            </a:p>
          </p:txBody>
        </p:sp>
        <p:sp>
          <p:nvSpPr>
            <p:cNvPr id="60" name="Snip and Round Single Corner of Rectangle 59">
              <a:extLst>
                <a:ext uri="{FF2B5EF4-FFF2-40B4-BE49-F238E27FC236}">
                  <a16:creationId xmlns:a16="http://schemas.microsoft.com/office/drawing/2014/main" id="{5DBC9F5F-930C-5A0C-DA87-8376977628AC}"/>
                </a:ext>
              </a:extLst>
            </p:cNvPr>
            <p:cNvSpPr/>
            <p:nvPr/>
          </p:nvSpPr>
          <p:spPr>
            <a:xfrm>
              <a:off x="5305559" y="2291698"/>
              <a:ext cx="1334528" cy="773108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rockets</a:t>
              </a:r>
            </a:p>
          </p:txBody>
        </p:sp>
        <p:sp>
          <p:nvSpPr>
            <p:cNvPr id="61" name="Snip and Round Single Corner of Rectangle 60">
              <a:extLst>
                <a:ext uri="{FF2B5EF4-FFF2-40B4-BE49-F238E27FC236}">
                  <a16:creationId xmlns:a16="http://schemas.microsoft.com/office/drawing/2014/main" id="{B13877F4-24CD-19D0-6064-D92922E3754E}"/>
                </a:ext>
              </a:extLst>
            </p:cNvPr>
            <p:cNvSpPr/>
            <p:nvPr/>
          </p:nvSpPr>
          <p:spPr>
            <a:xfrm>
              <a:off x="8667710" y="2275615"/>
              <a:ext cx="1334528" cy="77292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payloads</a:t>
              </a:r>
            </a:p>
          </p:txBody>
        </p:sp>
        <p:sp>
          <p:nvSpPr>
            <p:cNvPr id="62" name="Snip and Round Single Corner of Rectangle 61">
              <a:extLst>
                <a:ext uri="{FF2B5EF4-FFF2-40B4-BE49-F238E27FC236}">
                  <a16:creationId xmlns:a16="http://schemas.microsoft.com/office/drawing/2014/main" id="{7C4436AC-9135-798A-A3E3-7D1D38F16BA7}"/>
                </a:ext>
              </a:extLst>
            </p:cNvPr>
            <p:cNvSpPr/>
            <p:nvPr/>
          </p:nvSpPr>
          <p:spPr>
            <a:xfrm>
              <a:off x="10152343" y="2274899"/>
              <a:ext cx="1334528" cy="721166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cores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E0500E-227A-DD91-C369-668646C98067}"/>
                </a:ext>
              </a:extLst>
            </p:cNvPr>
            <p:cNvSpPr txBox="1"/>
            <p:nvPr/>
          </p:nvSpPr>
          <p:spPr>
            <a:xfrm>
              <a:off x="5330113" y="2309093"/>
              <a:ext cx="13099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getBoosterVersion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D832498-7358-447A-48A9-1A1AF9CDDACA}"/>
                </a:ext>
              </a:extLst>
            </p:cNvPr>
            <p:cNvSpPr txBox="1"/>
            <p:nvPr/>
          </p:nvSpPr>
          <p:spPr>
            <a:xfrm>
              <a:off x="6956091" y="2292057"/>
              <a:ext cx="105349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getLaunchSite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36DAD62-2B9A-2BBF-7F3B-2DC2BF067AEB}"/>
                </a:ext>
              </a:extLst>
            </p:cNvPr>
            <p:cNvSpPr txBox="1"/>
            <p:nvPr/>
          </p:nvSpPr>
          <p:spPr>
            <a:xfrm>
              <a:off x="8757732" y="2301640"/>
              <a:ext cx="115448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getPayloadData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A8C32EB-92AC-52E0-4E0F-20DEE751EE80}"/>
                </a:ext>
              </a:extLst>
            </p:cNvPr>
            <p:cNvSpPr txBox="1"/>
            <p:nvPr/>
          </p:nvSpPr>
          <p:spPr>
            <a:xfrm>
              <a:off x="10322045" y="2321680"/>
              <a:ext cx="9909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 err="1">
                  <a:solidFill>
                    <a:schemeClr val="bg2">
                      <a:lumMod val="90000"/>
                    </a:schemeClr>
                  </a:solidFill>
                </a:rPr>
                <a:t>getCodeData</a:t>
              </a:r>
              <a:r>
                <a:rPr lang="en-US" sz="1050" b="1" dirty="0">
                  <a:solidFill>
                    <a:schemeClr val="bg2">
                      <a:lumMod val="90000"/>
                    </a:schemeClr>
                  </a:solidFill>
                </a:rPr>
                <a:t>()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386075D-EC8C-5AB5-9C5B-55FC0C7E59AD}"/>
              </a:ext>
            </a:extLst>
          </p:cNvPr>
          <p:cNvSpPr txBox="1"/>
          <p:nvPr/>
        </p:nvSpPr>
        <p:spPr>
          <a:xfrm>
            <a:off x="10634223" y="403003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Get data </a:t>
            </a:r>
            <a:r>
              <a:rPr lang="en-US" sz="1050" dirty="0"/>
              <a:t>function()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3938" y="1392499"/>
            <a:ext cx="6269383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Website data can be parsed, using a python library such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(BS)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html website is broken up into hierarchical elements by BS, which can then be accessed in accordance with their level of nesting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logic can be utilized to parse a table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which can be written to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56FF2DA-1F98-43DE-E4D8-2B16A777F3CF}"/>
              </a:ext>
            </a:extLst>
          </p:cNvPr>
          <p:cNvGrpSpPr/>
          <p:nvPr/>
        </p:nvGrpSpPr>
        <p:grpSpPr>
          <a:xfrm>
            <a:off x="6522103" y="471395"/>
            <a:ext cx="5379243" cy="5719292"/>
            <a:chOff x="5815096" y="742553"/>
            <a:chExt cx="5379243" cy="5719292"/>
          </a:xfrm>
        </p:grpSpPr>
        <p:sp>
          <p:nvSpPr>
            <p:cNvPr id="5" name="Snip and Round Single Corner of Rectangle 4">
              <a:extLst>
                <a:ext uri="{FF2B5EF4-FFF2-40B4-BE49-F238E27FC236}">
                  <a16:creationId xmlns:a16="http://schemas.microsoft.com/office/drawing/2014/main" id="{99416DBE-AF22-56D5-8B7D-632924220F78}"/>
                </a:ext>
              </a:extLst>
            </p:cNvPr>
            <p:cNvSpPr/>
            <p:nvPr/>
          </p:nvSpPr>
          <p:spPr>
            <a:xfrm>
              <a:off x="7252293" y="742553"/>
              <a:ext cx="1020418" cy="401231"/>
            </a:xfrm>
            <a:prstGeom prst="snip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get HTML page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66B1E0-0B49-31B7-82CC-23BA307B44BC}"/>
                </a:ext>
              </a:extLst>
            </p:cNvPr>
            <p:cNvSpPr/>
            <p:nvPr/>
          </p:nvSpPr>
          <p:spPr>
            <a:xfrm>
              <a:off x="7127865" y="1296501"/>
              <a:ext cx="1272209" cy="549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Parse data using </a:t>
              </a:r>
              <a:r>
                <a:rPr lang="en-US" sz="1200" dirty="0" err="1"/>
                <a:t>BeautifulSoup</a:t>
              </a:r>
              <a:endParaRPr lang="en-US" sz="12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7ACD5E-844E-223F-27DC-9F10777DED6F}"/>
                </a:ext>
              </a:extLst>
            </p:cNvPr>
            <p:cNvSpPr/>
            <p:nvPr/>
          </p:nvSpPr>
          <p:spPr>
            <a:xfrm>
              <a:off x="6903580" y="1998268"/>
              <a:ext cx="1748867" cy="375033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Find &lt;table&gt; element number 2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E431BC-E73F-2C65-506D-C505A8736607}"/>
                </a:ext>
              </a:extLst>
            </p:cNvPr>
            <p:cNvSpPr/>
            <p:nvPr/>
          </p:nvSpPr>
          <p:spPr>
            <a:xfrm>
              <a:off x="7225789" y="2540661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</a:t>
              </a:r>
              <a:r>
                <a:rPr lang="en-US" sz="1100" dirty="0" err="1"/>
                <a:t>th</a:t>
              </a:r>
              <a:r>
                <a:rPr lang="en-US" sz="1100" dirty="0"/>
                <a:t>&gt;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9006F-CCF0-C809-6D08-EE640FCE3423}"/>
                </a:ext>
              </a:extLst>
            </p:cNvPr>
            <p:cNvSpPr/>
            <p:nvPr/>
          </p:nvSpPr>
          <p:spPr>
            <a:xfrm>
              <a:off x="8612109" y="2514157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93EA24-6509-C218-C9F2-A42035CF3846}"/>
                </a:ext>
              </a:extLst>
            </p:cNvPr>
            <p:cNvSpPr/>
            <p:nvPr/>
          </p:nvSpPr>
          <p:spPr>
            <a:xfrm>
              <a:off x="8478196" y="3105161"/>
              <a:ext cx="1400855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 header[Col]=text()</a:t>
              </a: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12087B5-5901-16D7-639A-10E5C8CAA7CF}"/>
                </a:ext>
              </a:extLst>
            </p:cNvPr>
            <p:cNvSpPr/>
            <p:nvPr/>
          </p:nvSpPr>
          <p:spPr>
            <a:xfrm>
              <a:off x="8622645" y="3696830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0EA90C-6532-90DB-70F7-5E505077DA19}"/>
                </a:ext>
              </a:extLst>
            </p:cNvPr>
            <p:cNvSpPr/>
            <p:nvPr/>
          </p:nvSpPr>
          <p:spPr>
            <a:xfrm>
              <a:off x="7176787" y="3848637"/>
              <a:ext cx="1073426" cy="36727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&lt;tr&gt;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783DED-7932-4C24-F5C5-671720BCB91D}"/>
                </a:ext>
              </a:extLst>
            </p:cNvPr>
            <p:cNvSpPr/>
            <p:nvPr/>
          </p:nvSpPr>
          <p:spPr>
            <a:xfrm>
              <a:off x="7151517" y="4444144"/>
              <a:ext cx="1134446" cy="43600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Find child &lt;td&gt;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8FE4844-4378-FA04-72DB-3A41ED27B992}"/>
                </a:ext>
              </a:extLst>
            </p:cNvPr>
            <p:cNvSpPr/>
            <p:nvPr/>
          </p:nvSpPr>
          <p:spPr>
            <a:xfrm>
              <a:off x="7030320" y="5035572"/>
              <a:ext cx="1369754" cy="43600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df</a:t>
              </a:r>
              <a:r>
                <a:rPr lang="en-US" sz="1100" dirty="0"/>
                <a:t>[Row][Col]=text()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D551B8F-BEAB-50FB-2678-E2DA2522E3E7}"/>
                </a:ext>
              </a:extLst>
            </p:cNvPr>
            <p:cNvCxnSpPr>
              <a:cxnSpLocks/>
              <a:stCxn id="5" idx="1"/>
              <a:endCxn id="7" idx="0"/>
            </p:cNvCxnSpPr>
            <p:nvPr/>
          </p:nvCxnSpPr>
          <p:spPr>
            <a:xfrm>
              <a:off x="7762502" y="1143784"/>
              <a:ext cx="1468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BEDEFD-E8DB-843B-7C32-0C66BF96790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7763970" y="1845551"/>
              <a:ext cx="14044" cy="15271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CAABB8-C685-73DE-38AD-3173E8255F66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7762502" y="2373301"/>
              <a:ext cx="15512" cy="16736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C635F1-A833-A593-B9A4-C64E7C977B9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8299215" y="2724297"/>
              <a:ext cx="312894" cy="7862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89F4078-ACE2-0772-47BB-5A5894286F29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flipH="1">
              <a:off x="9178624" y="2950161"/>
              <a:ext cx="708" cy="155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18CE20-55EE-8A57-A114-0CC01EE3AA7D}"/>
                </a:ext>
              </a:extLst>
            </p:cNvPr>
            <p:cNvCxnSpPr>
              <a:cxnSpLocks/>
              <a:stCxn id="13" idx="1"/>
              <a:endCxn id="14" idx="3"/>
            </p:cNvCxnSpPr>
            <p:nvPr/>
          </p:nvCxnSpPr>
          <p:spPr>
            <a:xfrm flipH="1" flipV="1">
              <a:off x="8250213" y="4032273"/>
              <a:ext cx="372432" cy="2488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D9EFFAA-616D-72B6-F852-D73B35E09914}"/>
                </a:ext>
              </a:extLst>
            </p:cNvPr>
            <p:cNvCxnSpPr>
              <a:cxnSpLocks/>
              <a:stCxn id="16" idx="3"/>
              <a:endCxn id="121" idx="1"/>
            </p:cNvCxnSpPr>
            <p:nvPr/>
          </p:nvCxnSpPr>
          <p:spPr>
            <a:xfrm>
              <a:off x="8400074" y="5253574"/>
              <a:ext cx="306687" cy="6626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AD34281-EAFF-DDA8-BE4E-E65949E60FB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9171376" y="3541165"/>
              <a:ext cx="7248" cy="15566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A6C76820-55AB-9F42-E703-0F825EDB9DB1}"/>
                </a:ext>
              </a:extLst>
            </p:cNvPr>
            <p:cNvCxnSpPr>
              <a:cxnSpLocks/>
              <a:stCxn id="13" idx="3"/>
              <a:endCxn id="10" idx="3"/>
            </p:cNvCxnSpPr>
            <p:nvPr/>
          </p:nvCxnSpPr>
          <p:spPr>
            <a:xfrm flipV="1">
              <a:off x="9720107" y="2732159"/>
              <a:ext cx="26448" cy="1302602"/>
            </a:xfrm>
            <a:prstGeom prst="bentConnector3">
              <a:avLst>
                <a:gd name="adj1" fmla="val 964338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4E154B6-E272-6653-F70D-964ED134AB1A}"/>
                </a:ext>
              </a:extLst>
            </p:cNvPr>
            <p:cNvCxnSpPr>
              <a:cxnSpLocks/>
              <a:stCxn id="125" idx="1"/>
              <a:endCxn id="14" idx="1"/>
            </p:cNvCxnSpPr>
            <p:nvPr/>
          </p:nvCxnSpPr>
          <p:spPr>
            <a:xfrm rot="10800000">
              <a:off x="7176787" y="4032273"/>
              <a:ext cx="1535948" cy="2091642"/>
            </a:xfrm>
            <a:prstGeom prst="bentConnector3">
              <a:avLst>
                <a:gd name="adj1" fmla="val 114883"/>
              </a:avLst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FB775AB7-E71A-3B1B-9A19-EE71C3B7DD0A}"/>
                </a:ext>
              </a:extLst>
            </p:cNvPr>
            <p:cNvCxnSpPr>
              <a:cxnSpLocks/>
              <a:stCxn id="121" idx="0"/>
              <a:endCxn id="15" idx="3"/>
            </p:cNvCxnSpPr>
            <p:nvPr/>
          </p:nvCxnSpPr>
          <p:spPr>
            <a:xfrm rot="16200000" flipV="1">
              <a:off x="8640667" y="4307443"/>
              <a:ext cx="260123" cy="969529"/>
            </a:xfrm>
            <a:prstGeom prst="bentConnector2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AA1FC3F-09B5-4E95-AF77-E86C2876EB45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7713500" y="4215909"/>
              <a:ext cx="5240" cy="228235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35122BD-0F5D-87F3-5503-D5C5846E1465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 flipH="1">
              <a:off x="7715197" y="4880148"/>
              <a:ext cx="3543" cy="15542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1EFD23A-946A-398B-5B30-402D1193F3AB}"/>
                </a:ext>
              </a:extLst>
            </p:cNvPr>
            <p:cNvSpPr txBox="1"/>
            <p:nvPr/>
          </p:nvSpPr>
          <p:spPr>
            <a:xfrm>
              <a:off x="9616637" y="371820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BED6252-B192-4462-3309-E33AD4AB0868}"/>
                </a:ext>
              </a:extLst>
            </p:cNvPr>
            <p:cNvSpPr txBox="1"/>
            <p:nvPr/>
          </p:nvSpPr>
          <p:spPr>
            <a:xfrm>
              <a:off x="8425300" y="373491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1" name="Diamond 120">
              <a:extLst>
                <a:ext uri="{FF2B5EF4-FFF2-40B4-BE49-F238E27FC236}">
                  <a16:creationId xmlns:a16="http://schemas.microsoft.com/office/drawing/2014/main" id="{47186A9D-E8E6-A17C-B693-ADB0DFA4CBE0}"/>
                </a:ext>
              </a:extLst>
            </p:cNvPr>
            <p:cNvSpPr/>
            <p:nvPr/>
          </p:nvSpPr>
          <p:spPr>
            <a:xfrm>
              <a:off x="8706761" y="4922269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&lt;td&gt;++?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07F741E-A280-5B44-AD1A-921647DC4C24}"/>
                </a:ext>
              </a:extLst>
            </p:cNvPr>
            <p:cNvSpPr txBox="1"/>
            <p:nvPr/>
          </p:nvSpPr>
          <p:spPr>
            <a:xfrm>
              <a:off x="9208458" y="460754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CB83BD8-32BA-70E2-FAEA-0D91352813AF}"/>
                </a:ext>
              </a:extLst>
            </p:cNvPr>
            <p:cNvSpPr txBox="1"/>
            <p:nvPr/>
          </p:nvSpPr>
          <p:spPr>
            <a:xfrm>
              <a:off x="9721017" y="603338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7ACF370-A8E3-5AE5-E509-CD2079EFA1C8}"/>
                </a:ext>
              </a:extLst>
            </p:cNvPr>
            <p:cNvSpPr/>
            <p:nvPr/>
          </p:nvSpPr>
          <p:spPr>
            <a:xfrm>
              <a:off x="8712735" y="5785984"/>
              <a:ext cx="1097462" cy="675861"/>
            </a:xfrm>
            <a:prstGeom prst="diamond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&lt;tr&gt;++?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8499B55-0712-EBD2-1261-6C4E276EDDCF}"/>
                </a:ext>
              </a:extLst>
            </p:cNvPr>
            <p:cNvSpPr txBox="1"/>
            <p:nvPr/>
          </p:nvSpPr>
          <p:spPr>
            <a:xfrm>
              <a:off x="9243707" y="546169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9AE92C1-30F1-A4DD-B2A7-EE37FFBA4FCA}"/>
                </a:ext>
              </a:extLst>
            </p:cNvPr>
            <p:cNvSpPr txBox="1"/>
            <p:nvPr/>
          </p:nvSpPr>
          <p:spPr>
            <a:xfrm>
              <a:off x="8570341" y="602557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y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C7EC9A5-DD6E-CCF3-9243-B0BB2C6151CE}"/>
                </a:ext>
              </a:extLst>
            </p:cNvPr>
            <p:cNvSpPr txBox="1"/>
            <p:nvPr/>
          </p:nvSpPr>
          <p:spPr>
            <a:xfrm>
              <a:off x="9936941" y="3036682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5A30D04-D09D-E8BC-858D-9962FD849A28}"/>
                </a:ext>
              </a:extLst>
            </p:cNvPr>
            <p:cNvSpPr txBox="1"/>
            <p:nvPr/>
          </p:nvSpPr>
          <p:spPr>
            <a:xfrm>
              <a:off x="8350552" y="4419797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Col++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B5EBBCE-637A-42AE-DAC2-492D65837532}"/>
                </a:ext>
              </a:extLst>
            </p:cNvPr>
            <p:cNvSpPr txBox="1"/>
            <p:nvPr/>
          </p:nvSpPr>
          <p:spPr>
            <a:xfrm>
              <a:off x="7251575" y="5862304"/>
              <a:ext cx="5774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Row++</a:t>
              </a: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C2ACE77-FF76-BB91-EAED-60CBD7C91868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 flipV="1">
              <a:off x="9810197" y="6123914"/>
              <a:ext cx="190644" cy="1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D544755E-C0C0-1A45-4612-E24B7CD477DA}"/>
                </a:ext>
              </a:extLst>
            </p:cNvPr>
            <p:cNvCxnSpPr>
              <a:cxnSpLocks/>
            </p:cNvCxnSpPr>
            <p:nvPr/>
          </p:nvCxnSpPr>
          <p:spPr>
            <a:xfrm>
              <a:off x="9255492" y="5598130"/>
              <a:ext cx="5974" cy="187854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C46FB790-AB7E-9DE4-4C76-49076C770BD4}"/>
                </a:ext>
              </a:extLst>
            </p:cNvPr>
            <p:cNvSpPr/>
            <p:nvPr/>
          </p:nvSpPr>
          <p:spPr>
            <a:xfrm>
              <a:off x="5815096" y="2885214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Empty </a:t>
              </a:r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endParaRPr lang="en-US" sz="1200" dirty="0"/>
            </a:p>
          </p:txBody>
        </p:sp>
        <p:cxnSp>
          <p:nvCxnSpPr>
            <p:cNvPr id="178" name="Elbow Connector 177">
              <a:extLst>
                <a:ext uri="{FF2B5EF4-FFF2-40B4-BE49-F238E27FC236}">
                  <a16:creationId xmlns:a16="http://schemas.microsoft.com/office/drawing/2014/main" id="{FA4AE245-0D4D-6C3C-03D7-94313D95640C}"/>
                </a:ext>
              </a:extLst>
            </p:cNvPr>
            <p:cNvCxnSpPr>
              <a:cxnSpLocks/>
              <a:stCxn id="176" idx="0"/>
              <a:endCxn id="9" idx="1"/>
            </p:cNvCxnSpPr>
            <p:nvPr/>
          </p:nvCxnSpPr>
          <p:spPr>
            <a:xfrm rot="5400000" flipH="1" flipV="1">
              <a:off x="6738359" y="2397784"/>
              <a:ext cx="160917" cy="813944"/>
            </a:xfrm>
            <a:prstGeom prst="bentConnector2">
              <a:avLst/>
            </a:prstGeom>
            <a:ln w="3175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D983FCCF-C863-26D5-A38B-BCC117DCA5AF}"/>
                </a:ext>
              </a:extLst>
            </p:cNvPr>
            <p:cNvSpPr/>
            <p:nvPr/>
          </p:nvSpPr>
          <p:spPr>
            <a:xfrm>
              <a:off x="10000841" y="5898159"/>
              <a:ext cx="1193498" cy="4515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dataframe</a:t>
              </a:r>
              <a:r>
                <a:rPr lang="en-US" sz="1200" dirty="0"/>
                <a:t> </a:t>
              </a:r>
              <a:r>
                <a:rPr lang="en-US" sz="1200" dirty="0" err="1"/>
                <a:t>df</a:t>
              </a:r>
              <a:r>
                <a:rPr lang="en-US" sz="1200" dirty="0"/>
                <a:t> w/ data</a:t>
              </a:r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2A501758-813A-96FF-3A99-A7AF67F54DA1}"/>
              </a:ext>
            </a:extLst>
          </p:cNvPr>
          <p:cNvSpPr txBox="1"/>
          <p:nvPr/>
        </p:nvSpPr>
        <p:spPr>
          <a:xfrm>
            <a:off x="9235542" y="324851"/>
            <a:ext cx="275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General flowchart for simple html table with no nested cells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54B1E994-B335-0315-E69C-4CC395EDF2F9}"/>
              </a:ext>
            </a:extLst>
          </p:cNvPr>
          <p:cNvSpPr/>
          <p:nvPr/>
        </p:nvSpPr>
        <p:spPr>
          <a:xfrm>
            <a:off x="9073070" y="2185824"/>
            <a:ext cx="2917038" cy="193918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5">
                <a:lumMod val="75000"/>
                <a:alpha val="42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      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Header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4F684AB6-E6AF-A315-D6FD-DE8078FCD309}"/>
              </a:ext>
            </a:extLst>
          </p:cNvPr>
          <p:cNvSpPr/>
          <p:nvPr/>
        </p:nvSpPr>
        <p:spPr>
          <a:xfrm>
            <a:off x="6351876" y="3397575"/>
            <a:ext cx="4253381" cy="2793102"/>
          </a:xfrm>
          <a:prstGeom prst="roundRect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chemeClr val="accent2">
                <a:lumMod val="75000"/>
                <a:alpha val="42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Row </a:t>
            </a:r>
            <a:br>
              <a:rPr lang="en-US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  <p:sp>
        <p:nvSpPr>
          <p:cNvPr id="196" name="Rounded Rectangle 195">
            <a:extLst>
              <a:ext uri="{FF2B5EF4-FFF2-40B4-BE49-F238E27FC236}">
                <a16:creationId xmlns:a16="http://schemas.microsoft.com/office/drawing/2014/main" id="{CE20FEF4-7EDC-2745-5022-BEC9CA88A412}"/>
              </a:ext>
            </a:extLst>
          </p:cNvPr>
          <p:cNvSpPr/>
          <p:nvPr/>
        </p:nvSpPr>
        <p:spPr>
          <a:xfrm>
            <a:off x="7722214" y="4136604"/>
            <a:ext cx="4267894" cy="1296673"/>
          </a:xfrm>
          <a:prstGeom prst="roundRect">
            <a:avLst/>
          </a:prstGeom>
          <a:solidFill>
            <a:schemeClr val="accent2">
              <a:lumMod val="75000"/>
              <a:alpha val="0"/>
            </a:schemeClr>
          </a:solidFill>
          <a:ln>
            <a:solidFill>
              <a:srgbClr val="0070C0">
                <a:alpha val="42000"/>
              </a:srgb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17038"/>
                      <a:gd name="connsiteY0" fmla="*/ 336225 h 2017311"/>
                      <a:gd name="connsiteX1" fmla="*/ 336225 w 2917038"/>
                      <a:gd name="connsiteY1" fmla="*/ 0 h 2017311"/>
                      <a:gd name="connsiteX2" fmla="*/ 919818 w 2917038"/>
                      <a:gd name="connsiteY2" fmla="*/ 0 h 2017311"/>
                      <a:gd name="connsiteX3" fmla="*/ 1436073 w 2917038"/>
                      <a:gd name="connsiteY3" fmla="*/ 0 h 2017311"/>
                      <a:gd name="connsiteX4" fmla="*/ 1997220 w 2917038"/>
                      <a:gd name="connsiteY4" fmla="*/ 0 h 2017311"/>
                      <a:gd name="connsiteX5" fmla="*/ 2580813 w 2917038"/>
                      <a:gd name="connsiteY5" fmla="*/ 0 h 2017311"/>
                      <a:gd name="connsiteX6" fmla="*/ 2917038 w 2917038"/>
                      <a:gd name="connsiteY6" fmla="*/ 336225 h 2017311"/>
                      <a:gd name="connsiteX7" fmla="*/ 2917038 w 2917038"/>
                      <a:gd name="connsiteY7" fmla="*/ 811409 h 2017311"/>
                      <a:gd name="connsiteX8" fmla="*/ 2917038 w 2917038"/>
                      <a:gd name="connsiteY8" fmla="*/ 1273145 h 2017311"/>
                      <a:gd name="connsiteX9" fmla="*/ 2917038 w 2917038"/>
                      <a:gd name="connsiteY9" fmla="*/ 1681086 h 2017311"/>
                      <a:gd name="connsiteX10" fmla="*/ 2580813 w 2917038"/>
                      <a:gd name="connsiteY10" fmla="*/ 2017311 h 2017311"/>
                      <a:gd name="connsiteX11" fmla="*/ 2019666 w 2917038"/>
                      <a:gd name="connsiteY11" fmla="*/ 2017311 h 2017311"/>
                      <a:gd name="connsiteX12" fmla="*/ 1503411 w 2917038"/>
                      <a:gd name="connsiteY12" fmla="*/ 2017311 h 2017311"/>
                      <a:gd name="connsiteX13" fmla="*/ 1009601 w 2917038"/>
                      <a:gd name="connsiteY13" fmla="*/ 2017311 h 2017311"/>
                      <a:gd name="connsiteX14" fmla="*/ 336225 w 2917038"/>
                      <a:gd name="connsiteY14" fmla="*/ 2017311 h 2017311"/>
                      <a:gd name="connsiteX15" fmla="*/ 0 w 2917038"/>
                      <a:gd name="connsiteY15" fmla="*/ 1681086 h 2017311"/>
                      <a:gd name="connsiteX16" fmla="*/ 0 w 2917038"/>
                      <a:gd name="connsiteY16" fmla="*/ 1219350 h 2017311"/>
                      <a:gd name="connsiteX17" fmla="*/ 0 w 2917038"/>
                      <a:gd name="connsiteY17" fmla="*/ 797961 h 2017311"/>
                      <a:gd name="connsiteX18" fmla="*/ 0 w 2917038"/>
                      <a:gd name="connsiteY18" fmla="*/ 336225 h 2017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2917038" h="2017311" fill="none" extrusionOk="0">
                        <a:moveTo>
                          <a:pt x="0" y="336225"/>
                        </a:moveTo>
                        <a:cubicBezTo>
                          <a:pt x="-51701" y="152662"/>
                          <a:pt x="153773" y="-5840"/>
                          <a:pt x="336225" y="0"/>
                        </a:cubicBezTo>
                        <a:cubicBezTo>
                          <a:pt x="571204" y="-16722"/>
                          <a:pt x="725773" y="63831"/>
                          <a:pt x="919818" y="0"/>
                        </a:cubicBezTo>
                        <a:cubicBezTo>
                          <a:pt x="1113863" y="-63831"/>
                          <a:pt x="1230355" y="37382"/>
                          <a:pt x="1436073" y="0"/>
                        </a:cubicBezTo>
                        <a:cubicBezTo>
                          <a:pt x="1641792" y="-37382"/>
                          <a:pt x="1880196" y="2660"/>
                          <a:pt x="1997220" y="0"/>
                        </a:cubicBezTo>
                        <a:cubicBezTo>
                          <a:pt x="2114244" y="-2660"/>
                          <a:pt x="2454937" y="53322"/>
                          <a:pt x="2580813" y="0"/>
                        </a:cubicBezTo>
                        <a:cubicBezTo>
                          <a:pt x="2769281" y="-8539"/>
                          <a:pt x="2937470" y="172625"/>
                          <a:pt x="2917038" y="336225"/>
                        </a:cubicBezTo>
                        <a:cubicBezTo>
                          <a:pt x="2938887" y="447161"/>
                          <a:pt x="2912747" y="669540"/>
                          <a:pt x="2917038" y="811409"/>
                        </a:cubicBezTo>
                        <a:cubicBezTo>
                          <a:pt x="2921329" y="953278"/>
                          <a:pt x="2911394" y="1173284"/>
                          <a:pt x="2917038" y="1273145"/>
                        </a:cubicBezTo>
                        <a:cubicBezTo>
                          <a:pt x="2922682" y="1373006"/>
                          <a:pt x="2890191" y="1507397"/>
                          <a:pt x="2917038" y="1681086"/>
                        </a:cubicBezTo>
                        <a:cubicBezTo>
                          <a:pt x="2905701" y="1902122"/>
                          <a:pt x="2760167" y="1997353"/>
                          <a:pt x="2580813" y="2017311"/>
                        </a:cubicBezTo>
                        <a:cubicBezTo>
                          <a:pt x="2319324" y="2082513"/>
                          <a:pt x="2178272" y="1964489"/>
                          <a:pt x="2019666" y="2017311"/>
                        </a:cubicBezTo>
                        <a:cubicBezTo>
                          <a:pt x="1861060" y="2070133"/>
                          <a:pt x="1750547" y="1987182"/>
                          <a:pt x="1503411" y="2017311"/>
                        </a:cubicBezTo>
                        <a:cubicBezTo>
                          <a:pt x="1256275" y="2047440"/>
                          <a:pt x="1133005" y="2004366"/>
                          <a:pt x="1009601" y="2017311"/>
                        </a:cubicBezTo>
                        <a:cubicBezTo>
                          <a:pt x="886197" y="2030256"/>
                          <a:pt x="668520" y="2000775"/>
                          <a:pt x="336225" y="2017311"/>
                        </a:cubicBezTo>
                        <a:cubicBezTo>
                          <a:pt x="149479" y="2021255"/>
                          <a:pt x="50646" y="1881305"/>
                          <a:pt x="0" y="1681086"/>
                        </a:cubicBezTo>
                        <a:cubicBezTo>
                          <a:pt x="-28626" y="1464511"/>
                          <a:pt x="55408" y="1393680"/>
                          <a:pt x="0" y="1219350"/>
                        </a:cubicBezTo>
                        <a:cubicBezTo>
                          <a:pt x="-55408" y="1045020"/>
                          <a:pt x="29503" y="932310"/>
                          <a:pt x="0" y="797961"/>
                        </a:cubicBezTo>
                        <a:cubicBezTo>
                          <a:pt x="-29503" y="663612"/>
                          <a:pt x="11100" y="526899"/>
                          <a:pt x="0" y="336225"/>
                        </a:cubicBezTo>
                        <a:close/>
                      </a:path>
                      <a:path w="2917038" h="2017311" stroke="0" extrusionOk="0">
                        <a:moveTo>
                          <a:pt x="0" y="336225"/>
                        </a:moveTo>
                        <a:cubicBezTo>
                          <a:pt x="-8151" y="145505"/>
                          <a:pt x="115848" y="13018"/>
                          <a:pt x="336225" y="0"/>
                        </a:cubicBezTo>
                        <a:cubicBezTo>
                          <a:pt x="616349" y="-40523"/>
                          <a:pt x="791909" y="53662"/>
                          <a:pt x="942264" y="0"/>
                        </a:cubicBezTo>
                        <a:cubicBezTo>
                          <a:pt x="1092619" y="-53662"/>
                          <a:pt x="1365068" y="28192"/>
                          <a:pt x="1480965" y="0"/>
                        </a:cubicBezTo>
                        <a:cubicBezTo>
                          <a:pt x="1596862" y="-28192"/>
                          <a:pt x="1742358" y="11634"/>
                          <a:pt x="1997220" y="0"/>
                        </a:cubicBezTo>
                        <a:cubicBezTo>
                          <a:pt x="2252082" y="-11634"/>
                          <a:pt x="2336700" y="2533"/>
                          <a:pt x="2580813" y="0"/>
                        </a:cubicBezTo>
                        <a:cubicBezTo>
                          <a:pt x="2784765" y="-37578"/>
                          <a:pt x="2884158" y="145498"/>
                          <a:pt x="2917038" y="336225"/>
                        </a:cubicBezTo>
                        <a:cubicBezTo>
                          <a:pt x="2970513" y="508384"/>
                          <a:pt x="2874809" y="585673"/>
                          <a:pt x="2917038" y="784512"/>
                        </a:cubicBezTo>
                        <a:cubicBezTo>
                          <a:pt x="2959267" y="983351"/>
                          <a:pt x="2902916" y="1078262"/>
                          <a:pt x="2917038" y="1259696"/>
                        </a:cubicBezTo>
                        <a:cubicBezTo>
                          <a:pt x="2931160" y="1441130"/>
                          <a:pt x="2905753" y="1569834"/>
                          <a:pt x="2917038" y="1681086"/>
                        </a:cubicBezTo>
                        <a:cubicBezTo>
                          <a:pt x="2872865" y="1864251"/>
                          <a:pt x="2783915" y="1969569"/>
                          <a:pt x="2580813" y="2017311"/>
                        </a:cubicBezTo>
                        <a:cubicBezTo>
                          <a:pt x="2343339" y="2084074"/>
                          <a:pt x="2139184" y="2011757"/>
                          <a:pt x="1997220" y="2017311"/>
                        </a:cubicBezTo>
                        <a:cubicBezTo>
                          <a:pt x="1855256" y="2022865"/>
                          <a:pt x="1561628" y="1998836"/>
                          <a:pt x="1391181" y="2017311"/>
                        </a:cubicBezTo>
                        <a:cubicBezTo>
                          <a:pt x="1220734" y="2035786"/>
                          <a:pt x="804317" y="1910413"/>
                          <a:pt x="336225" y="2017311"/>
                        </a:cubicBezTo>
                        <a:cubicBezTo>
                          <a:pt x="119608" y="2022389"/>
                          <a:pt x="-14349" y="1856878"/>
                          <a:pt x="0" y="1681086"/>
                        </a:cubicBezTo>
                        <a:cubicBezTo>
                          <a:pt x="-988" y="1489908"/>
                          <a:pt x="12123" y="1395582"/>
                          <a:pt x="0" y="1219350"/>
                        </a:cubicBezTo>
                        <a:cubicBezTo>
                          <a:pt x="-12123" y="1043118"/>
                          <a:pt x="11205" y="867470"/>
                          <a:pt x="0" y="771063"/>
                        </a:cubicBezTo>
                        <a:cubicBezTo>
                          <a:pt x="-11205" y="674656"/>
                          <a:pt x="10545" y="472464"/>
                          <a:pt x="0" y="33622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Column</a:t>
            </a:r>
          </a:p>
          <a:p>
            <a:pPr algn="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2368</TotalTime>
  <Words>1593</Words>
  <Application>Microsoft Macintosh PowerPoint</Application>
  <PresentationFormat>Widescreen</PresentationFormat>
  <Paragraphs>276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Rithvik Vinekar</cp:lastModifiedBy>
  <cp:revision>204</cp:revision>
  <dcterms:created xsi:type="dcterms:W3CDTF">2021-04-29T18:58:34Z</dcterms:created>
  <dcterms:modified xsi:type="dcterms:W3CDTF">2023-08-17T08:11:30Z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